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6" r:id="rId4"/>
    <p:sldId id="260" r:id="rId5"/>
    <p:sldId id="262" r:id="rId6"/>
    <p:sldId id="258" r:id="rId7"/>
    <p:sldId id="270" r:id="rId8"/>
    <p:sldId id="259" r:id="rId9"/>
    <p:sldId id="269" r:id="rId10"/>
    <p:sldId id="261" r:id="rId11"/>
    <p:sldId id="268" r:id="rId12"/>
    <p:sldId id="290" r:id="rId13"/>
    <p:sldId id="272" r:id="rId14"/>
    <p:sldId id="273" r:id="rId15"/>
    <p:sldId id="275" r:id="rId16"/>
    <p:sldId id="277" r:id="rId17"/>
    <p:sldId id="276" r:id="rId18"/>
    <p:sldId id="278" r:id="rId19"/>
    <p:sldId id="279" r:id="rId20"/>
    <p:sldId id="281" r:id="rId21"/>
    <p:sldId id="280" r:id="rId22"/>
    <p:sldId id="283" r:id="rId23"/>
    <p:sldId id="284" r:id="rId24"/>
    <p:sldId id="286" r:id="rId25"/>
    <p:sldId id="288" r:id="rId26"/>
    <p:sldId id="285" r:id="rId27"/>
    <p:sldId id="287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6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1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0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65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1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6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70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4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24CC-D81B-496C-B832-DC2CF504E926}" type="datetimeFigureOut">
              <a:rPr lang="ru-RU" smtClean="0"/>
              <a:t>03.08.2017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0BFB-378F-419F-8A74-C848B3A98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76400" y="15814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жизни и подвигах Апостола Сибири 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мерики»: к 220-летию Святителя Иннокентия (Вениаминова) митрополита Московского и Коломенского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" y="46134"/>
            <a:ext cx="5172837" cy="11471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02061" y="4206697"/>
            <a:ext cx="6167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о св. Иннокентии (Вениаминове) в отделе </a:t>
            </a:r>
          </a:p>
          <a:p>
            <a:pPr algn="ctr">
              <a:spcBef>
                <a:spcPct val="0"/>
              </a:spcBef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историко-культурного наследия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3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369" y="-1528465"/>
            <a:ext cx="5311088" cy="8649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/>
          <a:stretch/>
        </p:blipFill>
        <p:spPr>
          <a:xfrm>
            <a:off x="8499579" y="1960605"/>
            <a:ext cx="3296666" cy="4691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2621" y="5449713"/>
            <a:ext cx="8035152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бумаг митрополита Иннокентия. Ответы одного православного архиерея на вопросы по раскольническому вопросу [Сообщено И. П. Барсуковым]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Русский архив. Год двадцать седьмой. – 1889 – Кн. 2,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5. – С. 146–153.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" y="310895"/>
            <a:ext cx="7589980" cy="6021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944927" y="1540331"/>
            <a:ext cx="3950899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высокопреосвященного Иннокентия, бывшего архиепископа Камчатского, к Охотскому протоиерею Стефану Попову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Прибавление к Иркутским епархиальным ведомостям. – 1888. – № 7. – С. 60–64.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0174" y="1614617"/>
            <a:ext cx="110360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Стефан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Константинович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1812 – 1872) – диакон Иркутской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Спасской церкви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1836–1837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священник Охотской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1837–1846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Аянской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Казанской церкви (1846–1849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настоятель Охотского собора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1849–1857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священник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Благовещенской церкви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1857–1867). Лингвист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переводчик.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Находясь на Камчатке, состоял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переписке 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архиеп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Иннокентием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(Вениаминовым)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труды: «Букварь тунгусский»;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тунгусский»; «Грамматика»; рукописные переводы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Матфея, краткого Катехизиса, ряда молитв. </a:t>
            </a:r>
          </a:p>
        </p:txBody>
      </p:sp>
    </p:spTree>
    <p:extLst>
      <p:ext uri="{BB962C8B-B14F-4D97-AF65-F5344CB8AC3E}">
        <p14:creationId xmlns:p14="http://schemas.microsoft.com/office/powerpoint/2010/main" val="41802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252" y="318519"/>
            <a:ext cx="1081465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Письма Иннокентия, митрополита Московского и Коломенского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Собранные Иваном Барсуковым, действительным членом Общества истории и древностей российских при Московском университет. – СПб. : Общество ревнителей русской истории просвещения в память Александра III, 1897–1901.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87" y="1659125"/>
            <a:ext cx="2782509" cy="4103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63618" y="5845166"/>
            <a:ext cx="6096000" cy="1047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Кн. 2: 1855–1865. – : Синодальная типография, 1898. – [2], VI, 496 с.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35" y="1693631"/>
            <a:ext cx="2756694" cy="4103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32382" y="5831456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Кн. 3: 1865–1878. – : Синодальная типография, 1901. – [2], VI, 398 с.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" y="159224"/>
            <a:ext cx="7809136" cy="5996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16" y="1090705"/>
            <a:ext cx="7360528" cy="5615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2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5686" y="959179"/>
            <a:ext cx="447819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Платонович Барсуков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(1841-1906) – историк и библиограф, автор историко-биографических трудов о генерал-губернаторе Восточной Сибири Н. Н. Муравьеве-Амурском и уроженце Сибири св. Иннокентии (Вениаминове), митрополите Московском. Собрал и издал сочинения и письма Иннокентия.</a:t>
            </a:r>
          </a:p>
          <a:p>
            <a:pPr indent="3600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содержат много ценных сведений по бытовой, культурной, политической истории Восточной Сибири, Дальнего Востока, Камчатки, Алеутских островов, Аляски и по истории русской церкви.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774357"/>
            <a:ext cx="6647179" cy="5078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9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6064" y="959768"/>
            <a:ext cx="10504099" cy="2225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издания о Святителе Иннокентии (Вениаминове)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отделе </a:t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историко-культурного наследия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3064" y="647691"/>
            <a:ext cx="6096000" cy="20519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Барсуков, И. П. (1841-1906). Иннокентий, митрополит Московский и Коломенский по его сочинениям, письмам и рассказам современников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[Соч.] И. П.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Барсукова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М. : В Синодальной типографии, 1883. – VIII,796, [1], 14, XIV, [2] с. : факс. 2 л., ил. 3 л.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9328" y="3097037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Ивана Павловича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первой фундаментальной биографической работой, посвященной митрополиту Иннокентию.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6" y="580879"/>
            <a:ext cx="3813426" cy="5674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2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1" y="319178"/>
            <a:ext cx="4060219" cy="6081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1020" r="13547" b="12233"/>
          <a:stretch/>
        </p:blipFill>
        <p:spPr>
          <a:xfrm rot="5400000">
            <a:off x="6467866" y="700040"/>
            <a:ext cx="3830131" cy="4986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5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9" y="172706"/>
            <a:ext cx="3700995" cy="5041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98" y="1842365"/>
            <a:ext cx="3849907" cy="4941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18" y="172706"/>
            <a:ext cx="3901526" cy="4916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16751" y="2246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Снимки с почерка Высокопросвещенного Иннокентия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книги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«Иннокентий, митрополит Московский и Коломенский по его сочинениям, письмам и рассказам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современников»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779" y="5508490"/>
            <a:ext cx="3916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к детям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41818" y="5262782"/>
            <a:ext cx="3916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к баронессе Елизавете Сергеевне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Дёлер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(рожденной Шереметьевой) за 7 месяцев до кончины Высокопросвещенного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340707" y="142750"/>
            <a:ext cx="10022457" cy="115312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 Иннокентий (Вениаминов)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72351" y="1484077"/>
            <a:ext cx="7139562" cy="44012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 indent="45720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 Иннокентий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 миру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Евсеевич Попов-Вениаминов) (1797-1879)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епископ Православной Российской церкви; с 5 января 1868 года митрополит Московский и Коломенский.</a:t>
            </a:r>
          </a:p>
          <a:p>
            <a:pPr lvl="1" indent="4572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православный епископ Камчатки, Якутии, Приамурья и Северной Америки, сподвижник генерал-губернатора Восточной Сибири графа Николая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Муравьёва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-Амурского в освоении Дальнего Востока и просвещении его коренных народов. Наряду с последним считается основателем Благовещенска.</a:t>
            </a:r>
          </a:p>
          <a:p>
            <a:pPr lvl="1" indent="45720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1977 года был прославлен в лике святых Русской православной церковью и Православной церковью в Америке в лике святителей как апостол Сибири и Америки.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5" y="1311083"/>
            <a:ext cx="4333605" cy="5057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327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451" y="5565384"/>
            <a:ext cx="1062774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жизни и подвигах Иннокентия, архиепископа Камчатского, Курильского и Алеутского, в последствии митрополита Московского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сост. по кн. И. П.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Барсукова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2-е изд. – СПб. :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 устройству нар. чтений, 1889. – 36 с., 1 л.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498" b="3344"/>
          <a:stretch/>
        </p:blipFill>
        <p:spPr>
          <a:xfrm>
            <a:off x="659027" y="293299"/>
            <a:ext cx="3421082" cy="5277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2326" r="1820" b="2852"/>
          <a:stretch/>
        </p:blipFill>
        <p:spPr>
          <a:xfrm>
            <a:off x="4844253" y="340012"/>
            <a:ext cx="6521943" cy="5184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67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888" r="2994" b="4535"/>
          <a:stretch/>
        </p:blipFill>
        <p:spPr>
          <a:xfrm>
            <a:off x="646981" y="296818"/>
            <a:ext cx="4502988" cy="6409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661804" y="624876"/>
            <a:ext cx="567330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Очерк жизни и апостольских трудов Иннокентия митрополита Московского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М. : Отд. распространения духовно-нравственных кн., 1886. – 108 с., 1 л.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1006" r="954" b="1258"/>
          <a:stretch/>
        </p:blipFill>
        <p:spPr>
          <a:xfrm>
            <a:off x="1662488" y="158407"/>
            <a:ext cx="8914895" cy="6485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5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2390" r="1915" b="2264"/>
          <a:stretch/>
        </p:blipFill>
        <p:spPr>
          <a:xfrm>
            <a:off x="288986" y="171735"/>
            <a:ext cx="4451230" cy="6538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2" y="171735"/>
            <a:ext cx="6699420" cy="4836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58596" y="5124574"/>
            <a:ext cx="623689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Барсукова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З. Н. Просветитель сибирских стран, Иннокентий, митрополит Московский и Коломенский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СПб. : Типография товарищества "Общественная польза", 1901. – [4], 91, [1], с., [6] л. ил.,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3649" r="2012" b="1761"/>
          <a:stretch/>
        </p:blipFill>
        <p:spPr>
          <a:xfrm>
            <a:off x="1593011" y="431322"/>
            <a:ext cx="9005978" cy="590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3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6883" y="799829"/>
            <a:ext cx="10504099" cy="2225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научных журналах и иных периодических изданий в отделе </a:t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историко-культурного наследия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6" y="282787"/>
            <a:ext cx="3060082" cy="5112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0843" y="5525470"/>
            <a:ext cx="5509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Выезд высокопреосвященного митрополита из Вознесенского монастыря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// Прибавление к Иркутским епархиальным ведомостям. – 1868. –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№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17. – С. 225–230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61" y="282787"/>
            <a:ext cx="3226038" cy="512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004544" y="549537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Адрес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высокопреосвященнейшему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Иннокентию, митрополиту Московскому и Коломенскому от города Благовещенска на Амуре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// Прибавление к Иркутским епархиальным ведомостям. – 1868. – № 17. – С. 231–235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2641" r="-841" b="48679"/>
          <a:stretch/>
        </p:blipFill>
        <p:spPr>
          <a:xfrm>
            <a:off x="3952017" y="715993"/>
            <a:ext cx="4105055" cy="3338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7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3" y="164757"/>
            <a:ext cx="7459751" cy="559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67772" y="5759570"/>
            <a:ext cx="8488392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Письма митрополита Филарета к преосвященному Иннокентию Камчатскому, в последствии митрополиту Московскому, (1856–1864) / Сообщены И. П. Барсуковым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Русский архив. – 1881. – Кн. 2,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1. – С. 24–31.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9903" y="4601226"/>
            <a:ext cx="95321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познакомиться в читальном зале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историко-культурного наследия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ждем вас по адресу: г. Иркутск, ул. Лермонтова, 253, ост. «Госуниверситет»,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619 (южная башня)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Справки по телефону: 48-66-80 (доб. 660, 661, 670)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90951" y="1774505"/>
            <a:ext cx="7410091" cy="131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ctr" fontAlgn="base">
              <a:lnSpc>
                <a:spcPct val="107000"/>
              </a:lnSpc>
              <a:tabLst>
                <a:tab pos="1890395" algn="l"/>
              </a:tabLst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63"/>
            <a:ext cx="12192000" cy="686806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0140" y="1050073"/>
            <a:ext cx="10504099" cy="2225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Труды Святителя Иннокентия (Вениаминова)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отделе </a:t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историко-культурного наследия</a:t>
            </a:r>
            <a:b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0" y="161898"/>
            <a:ext cx="3582369" cy="6326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92770" y="366085"/>
            <a:ext cx="6737229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Указание пути в Царствие Небесное : беседа высокопреосвященного Иннокентия, митрополита Московского и Коломенского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24-е изд. – М. : Синодальная тип., 1887. – 60 с.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3902" y="2047943"/>
            <a:ext cx="7867482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1833 году Иннокентий написал на алеутском языке одно из лучших 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творений Православного миссионерства – «Указание пути в Царствие Небесное», ныне переведенное на разные языки и выдержавшее десятки переизданий.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По жанру это миссионерский катехизис.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центре «Указания пути в Царство Небесное» стоит Господь и 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Спаситель Иисус Христос. Его жизнь, смерть за нас, блага, 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дарованные этой смертью.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64" y="293643"/>
            <a:ext cx="9939631" cy="631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80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03" y="192183"/>
            <a:ext cx="9281247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55376" y="5744486"/>
            <a:ext cx="9086102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высокопреосвященного Иннокентия к графу Н. А. Протасову [с дороги в Иркутск в 1841 г.]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Русский архив. – 1879. – Кн. 2,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7. – С. 270–272.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9918" y="2118904"/>
            <a:ext cx="57288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Александрович Протасов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(1798 - 1855)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Государственного совета; генерал-лейтенант (1848), генерал-адъютант (1840). С 1836 года и до своей смерти 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обер-прокурор Святейшего синода.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19" y="604907"/>
            <a:ext cx="4277174" cy="5577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24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0739" y="737447"/>
            <a:ext cx="6409427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Миссионерская деятельность покойного митрополита Иннокентия [его письма к митрополиту Филарету, с предисловием гр. М. В. Толстого.]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Русский архив.  – 1879. – Кн. 2,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7. – С. 273–303.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2" y="426896"/>
            <a:ext cx="4384520" cy="6145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26" y="2363287"/>
            <a:ext cx="2784651" cy="4094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0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0649" y="1772315"/>
            <a:ext cx="61650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 Филаре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(1782 -1867) – епископ Православной российской церкви; с 3 июля 1821 года архиепископ (с 22 августа 1826 - митрополит) Московский и Коломенский. Действительный член Академии Российской (1818); почётный член (1827-1841) Императорской академии наук и впоследствии ординарный академик (1841) по Отделению русского языка и словесности. Крупнейший русский православный богослов XIX века.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" y="0"/>
            <a:ext cx="5205313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87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988</Words>
  <Application>Microsoft Office PowerPoint</Application>
  <PresentationFormat>Широкоэкранный</PresentationFormat>
  <Paragraphs>47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SimSun</vt:lpstr>
      <vt:lpstr>Arial</vt:lpstr>
      <vt:lpstr>Calibri</vt:lpstr>
      <vt:lpstr>Calibri Light</vt:lpstr>
      <vt:lpstr>Times New Roman</vt:lpstr>
      <vt:lpstr>Тема Office</vt:lpstr>
      <vt:lpstr>«О жизни и подвигах Апостола Сибири и Америки»: к 220-летию Святителя Иннокентия (Вениаминова) митрополита Московского и Коломенского</vt:lpstr>
      <vt:lpstr>Митрополит Иннокентий (Вениаминов)</vt:lpstr>
      <vt:lpstr>Труды Святителя Иннокентия (Вениаминова) в отделе  историко-культурного наследия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Отдельные издания о Святителе Иннокентии (Вениаминове) в отделе  историко-культурного наследия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 в научных журналах и иных периодических изданий в отделе  историко-культурного наследия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жизни и подвигах Апостола Сибири и Америки»: к 220-летию Святителя Иннокентия (Вениаминова) митрополита Московского и Коломенского</dc:title>
  <dc:creator>Малых Анна Юрьевна</dc:creator>
  <cp:lastModifiedBy>Суханова Наталья Николаевна</cp:lastModifiedBy>
  <cp:revision>47</cp:revision>
  <dcterms:created xsi:type="dcterms:W3CDTF">2017-08-02T06:18:05Z</dcterms:created>
  <dcterms:modified xsi:type="dcterms:W3CDTF">2017-08-03T08:58:09Z</dcterms:modified>
</cp:coreProperties>
</file>